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941"/>
  </p:normalViewPr>
  <p:slideViewPr>
    <p:cSldViewPr snapToGrid="0" snapToObjects="1">
      <p:cViewPr varScale="1">
        <p:scale>
          <a:sx n="71" d="100"/>
          <a:sy n="71" d="100"/>
        </p:scale>
        <p:origin x="7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3429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6858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10287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13716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7145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20574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24003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27432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21"/>
          </p:nvPr>
        </p:nvSpPr>
        <p:spPr>
          <a:xfrm>
            <a:off x="15557500" y="2146300"/>
            <a:ext cx="6464300" cy="97028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21"/>
          </p:nvPr>
        </p:nvSpPr>
        <p:spPr>
          <a:xfrm>
            <a:off x="15557500" y="2146300"/>
            <a:ext cx="6464300" cy="97028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21"/>
          </p:nvPr>
        </p:nvSpPr>
        <p:spPr>
          <a:xfrm>
            <a:off x="14478000" y="3619500"/>
            <a:ext cx="6083300" cy="913092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84200" y="3898900"/>
            <a:ext cx="93599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45210" anchor="t"/>
          <a:lstStyle>
            <a:lvl1pPr marL="1016000" indent="-698500">
              <a:defRPr sz="4200"/>
            </a:lvl1pPr>
            <a:lvl2pPr marL="1460500" indent="-698500">
              <a:defRPr sz="4200"/>
            </a:lvl2pPr>
            <a:lvl3pPr marL="1905000" indent="-698500">
              <a:defRPr sz="4200"/>
            </a:lvl3pPr>
            <a:lvl4pPr marL="2349500" indent="-698500">
              <a:defRPr sz="4200"/>
            </a:lvl4pPr>
            <a:lvl5pPr marL="2794000" indent="-698500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</p:spPr>
        <p:txBody>
          <a:bodyPr/>
          <a:lstStyle>
            <a:lvl1pPr>
              <a:spcBef>
                <a:spcPts val="7300"/>
              </a:spcBef>
            </a:lvl1pPr>
            <a:lvl2pPr>
              <a:spcBef>
                <a:spcPts val="7300"/>
              </a:spcBef>
            </a:lvl2pPr>
            <a:lvl3pPr>
              <a:spcBef>
                <a:spcPts val="7300"/>
              </a:spcBef>
            </a:lvl3pPr>
            <a:lvl4pPr>
              <a:spcBef>
                <a:spcPts val="7300"/>
              </a:spcBef>
            </a:lvl4pPr>
            <a:lvl5pPr>
              <a:spcBef>
                <a:spcPts val="7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2489200" y="355600"/>
            <a:ext cx="19405600" cy="3441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739900" y="4178300"/>
            <a:ext cx="20904200" cy="5359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21"/>
          </p:nvPr>
        </p:nvSpPr>
        <p:spPr>
          <a:xfrm>
            <a:off x="6388100" y="2298700"/>
            <a:ext cx="11607800" cy="7200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21"/>
          </p:nvPr>
        </p:nvSpPr>
        <p:spPr>
          <a:xfrm>
            <a:off x="6388100" y="2298700"/>
            <a:ext cx="11607800" cy="72009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3429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10287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7145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2057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24003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1117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5621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2006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4511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895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32512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6068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9624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43180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3429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0287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7145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057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24003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 rot="19926163">
            <a:off x="-3124201" y="2159000"/>
            <a:ext cx="15506701" cy="1536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blurRad="165100" dist="127000" dir="31800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8" name="Practice…"/>
          <p:cNvSpPr/>
          <p:nvPr/>
        </p:nvSpPr>
        <p:spPr>
          <a:xfrm>
            <a:off x="10667379" y="812800"/>
            <a:ext cx="13462001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400"/>
            </a:pPr>
            <a:r>
              <a:t>Practice</a:t>
            </a:r>
          </a:p>
          <a:p>
            <a:pPr>
              <a:defRPr sz="14400"/>
            </a:pPr>
            <a:r>
              <a:t>makes perfect</a:t>
            </a:r>
          </a:p>
        </p:txBody>
      </p:sp>
      <p:sp>
        <p:nvSpPr>
          <p:cNvPr id="139" name="Karl Southern"/>
          <p:cNvSpPr/>
          <p:nvPr/>
        </p:nvSpPr>
        <p:spPr>
          <a:xfrm>
            <a:off x="13865993" y="9639300"/>
            <a:ext cx="7055645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9600"/>
            </a:lvl1pPr>
          </a:lstStyle>
          <a:p>
            <a:r>
              <a:t>Karl Southern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ractice does makes perfect"/>
          <p:cNvSpPr/>
          <p:nvPr/>
        </p:nvSpPr>
        <p:spPr>
          <a:xfrm>
            <a:off x="443879" y="1257300"/>
            <a:ext cx="234950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r>
              <a:t>Practice does makes perfect</a:t>
            </a:r>
          </a:p>
        </p:txBody>
      </p:sp>
      <p:pic>
        <p:nvPicPr>
          <p:cNvPr id="194" name="Rectangle Rectangle" descr="Rectangle Rectangl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2921000"/>
            <a:ext cx="24472900" cy="4737100"/>
          </a:xfrm>
          <a:prstGeom prst="rect">
            <a:avLst/>
          </a:prstGeom>
        </p:spPr>
      </p:pic>
      <p:sp>
        <p:nvSpPr>
          <p:cNvPr id="195" name="Techniques"/>
          <p:cNvSpPr/>
          <p:nvPr/>
        </p:nvSpPr>
        <p:spPr>
          <a:xfrm>
            <a:off x="1866279" y="7670800"/>
            <a:ext cx="67945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600"/>
            </a:lvl1pPr>
          </a:lstStyle>
          <a:p>
            <a:r>
              <a:t>Techniques</a:t>
            </a:r>
          </a:p>
        </p:txBody>
      </p:sp>
      <p:sp>
        <p:nvSpPr>
          <p:cNvPr id="196" name="+ Tools"/>
          <p:cNvSpPr/>
          <p:nvPr/>
        </p:nvSpPr>
        <p:spPr>
          <a:xfrm>
            <a:off x="1866900" y="9245600"/>
            <a:ext cx="67945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600"/>
            </a:lvl1pPr>
          </a:lstStyle>
          <a:p>
            <a:r>
              <a:t>+ Tools</a:t>
            </a:r>
          </a:p>
        </p:txBody>
      </p:sp>
      <p:sp>
        <p:nvSpPr>
          <p:cNvPr id="197" name="+ Practice"/>
          <p:cNvSpPr/>
          <p:nvPr/>
        </p:nvSpPr>
        <p:spPr>
          <a:xfrm>
            <a:off x="1866900" y="10820400"/>
            <a:ext cx="67945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600"/>
            </a:lvl1pPr>
          </a:lstStyle>
          <a:p>
            <a:r>
              <a:t>+ Practice</a:t>
            </a:r>
          </a:p>
        </p:txBody>
      </p:sp>
      <p:sp>
        <p:nvSpPr>
          <p:cNvPr id="198" name="}"/>
          <p:cNvSpPr/>
          <p:nvPr/>
        </p:nvSpPr>
        <p:spPr>
          <a:xfrm>
            <a:off x="7427590" y="6559550"/>
            <a:ext cx="1805980" cy="59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/>
            </a:lvl1pPr>
          </a:lstStyle>
          <a:p>
            <a:r>
              <a:t>}</a:t>
            </a:r>
          </a:p>
        </p:txBody>
      </p:sp>
      <p:sp>
        <p:nvSpPr>
          <p:cNvPr id="199" name="Confidence"/>
          <p:cNvSpPr/>
          <p:nvPr/>
        </p:nvSpPr>
        <p:spPr>
          <a:xfrm>
            <a:off x="9207500" y="9144000"/>
            <a:ext cx="67945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600"/>
            </a:lvl1pPr>
          </a:lstStyle>
          <a:p>
            <a:r>
              <a:t>Confidence</a:t>
            </a:r>
          </a:p>
        </p:txBody>
      </p:sp>
      <p:sp>
        <p:nvSpPr>
          <p:cNvPr id="200" name="Line"/>
          <p:cNvSpPr/>
          <p:nvPr/>
        </p:nvSpPr>
        <p:spPr>
          <a:xfrm flipH="1">
            <a:off x="15062200" y="9994900"/>
            <a:ext cx="1739900" cy="6"/>
          </a:xfrm>
          <a:prstGeom prst="line">
            <a:avLst/>
          </a:prstGeom>
          <a:ln w="1524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Adaptability"/>
          <p:cNvSpPr/>
          <p:nvPr/>
        </p:nvSpPr>
        <p:spPr>
          <a:xfrm>
            <a:off x="16916400" y="9144000"/>
            <a:ext cx="61849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600"/>
            </a:lvl1pPr>
          </a:lstStyle>
          <a:p>
            <a:r>
              <a:t>Adaptability</a:t>
            </a:r>
          </a:p>
        </p:txBody>
      </p:sp>
      <p:pic>
        <p:nvPicPr>
          <p:cNvPr id="202" name="Oval Oval" descr="Oval Ov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68022" y="7160189"/>
            <a:ext cx="16065501" cy="59055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2" animBg="1" advAuto="0"/>
      <p:bldP spid="196" grpId="3" animBg="1" advAuto="0"/>
      <p:bldP spid="197" grpId="4" animBg="1" advAuto="0"/>
      <p:bldP spid="198" grpId="5" animBg="1" advAuto="0"/>
      <p:bldP spid="199" grpId="6" animBg="1" advAuto="0"/>
      <p:bldP spid="200" grpId="8" animBg="1" advAuto="0"/>
      <p:bldP spid="201" grpId="9" animBg="1" advAuto="0"/>
      <p:bldP spid="202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Your mission"/>
          <p:cNvSpPr/>
          <p:nvPr/>
        </p:nvSpPr>
        <p:spPr>
          <a:xfrm>
            <a:off x="7360865" y="2228850"/>
            <a:ext cx="9661030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/>
            </a:lvl1pPr>
          </a:lstStyle>
          <a:p>
            <a:r>
              <a:t>Your mission</a:t>
            </a:r>
          </a:p>
        </p:txBody>
      </p:sp>
      <p:sp>
        <p:nvSpPr>
          <p:cNvPr id="206" name="Square"/>
          <p:cNvSpPr/>
          <p:nvPr/>
        </p:nvSpPr>
        <p:spPr>
          <a:xfrm>
            <a:off x="9766300" y="4965700"/>
            <a:ext cx="4851400" cy="4851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“We are more limited by our beliefs than by our abilities”"/>
          <p:cNvSpPr/>
          <p:nvPr/>
        </p:nvSpPr>
        <p:spPr>
          <a:xfrm>
            <a:off x="2640979" y="1339850"/>
            <a:ext cx="19088101" cy="638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400"/>
            </a:lvl1pPr>
          </a:lstStyle>
          <a:p>
            <a:r>
              <a:t>“We are more limited by our beliefs than by our abilities”</a:t>
            </a:r>
          </a:p>
        </p:txBody>
      </p:sp>
      <p:sp>
        <p:nvSpPr>
          <p:cNvPr id="144" name="Dr. Tom Amberry…"/>
          <p:cNvSpPr/>
          <p:nvPr/>
        </p:nvSpPr>
        <p:spPr>
          <a:xfrm>
            <a:off x="9361313" y="9169400"/>
            <a:ext cx="5660133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Dr. Tom Amberry</a:t>
            </a:r>
          </a:p>
          <a:p>
            <a:r>
              <a:t>(Retired podiatrist)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"/>
          <p:cNvSpPr/>
          <p:nvPr/>
        </p:nvSpPr>
        <p:spPr>
          <a:xfrm>
            <a:off x="1612900" y="9017000"/>
            <a:ext cx="1270000" cy="417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9" name="Rectangle"/>
          <p:cNvSpPr/>
          <p:nvPr/>
        </p:nvSpPr>
        <p:spPr>
          <a:xfrm>
            <a:off x="12700" y="12700"/>
            <a:ext cx="24447500" cy="13703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0" name="Oval"/>
          <p:cNvSpPr/>
          <p:nvPr/>
        </p:nvSpPr>
        <p:spPr>
          <a:xfrm rot="21154114">
            <a:off x="9804399" y="6476998"/>
            <a:ext cx="2209801" cy="1270001"/>
          </a:xfrm>
          <a:prstGeom prst="ellipse">
            <a:avLst/>
          </a:prstGeom>
          <a:ln w="88900">
            <a:solidFill>
              <a:srgbClr val="9411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1" name="Oval"/>
          <p:cNvSpPr/>
          <p:nvPr/>
        </p:nvSpPr>
        <p:spPr>
          <a:xfrm rot="21154114">
            <a:off x="15973249" y="5763673"/>
            <a:ext cx="2209801" cy="1270001"/>
          </a:xfrm>
          <a:prstGeom prst="ellipse">
            <a:avLst/>
          </a:prstGeom>
          <a:ln w="88900">
            <a:solidFill>
              <a:srgbClr val="9411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  <p:bldP spid="15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"/>
          <p:cNvSpPr/>
          <p:nvPr/>
        </p:nvSpPr>
        <p:spPr>
          <a:xfrm>
            <a:off x="-54114700" y="-17995900"/>
            <a:ext cx="101600000" cy="56934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Line"/>
          <p:cNvSpPr/>
          <p:nvPr/>
        </p:nvSpPr>
        <p:spPr>
          <a:xfrm>
            <a:off x="17661466" y="5325533"/>
            <a:ext cx="575735" cy="3666068"/>
          </a:xfrm>
          <a:prstGeom prst="line">
            <a:avLst/>
          </a:prstGeom>
          <a:ln w="152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 flipH="1">
            <a:off x="13208000" y="9017000"/>
            <a:ext cx="5054600" cy="558797"/>
          </a:xfrm>
          <a:prstGeom prst="line">
            <a:avLst/>
          </a:prstGeom>
          <a:ln w="152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Line"/>
          <p:cNvSpPr/>
          <p:nvPr/>
        </p:nvSpPr>
        <p:spPr>
          <a:xfrm flipV="1">
            <a:off x="13284200" y="5511798"/>
            <a:ext cx="4292599" cy="4013202"/>
          </a:xfrm>
          <a:prstGeom prst="line">
            <a:avLst/>
          </a:prstGeom>
          <a:solidFill>
            <a:srgbClr val="C0C0C0"/>
          </a:solidFill>
          <a:ln w="152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10 feet"/>
          <p:cNvSpPr/>
          <p:nvPr/>
        </p:nvSpPr>
        <p:spPr>
          <a:xfrm rot="21061642">
            <a:off x="18209220" y="6540500"/>
            <a:ext cx="21121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 feet</a:t>
            </a:r>
          </a:p>
        </p:txBody>
      </p:sp>
      <p:sp>
        <p:nvSpPr>
          <p:cNvPr id="160" name="15 feet"/>
          <p:cNvSpPr/>
          <p:nvPr/>
        </p:nvSpPr>
        <p:spPr>
          <a:xfrm rot="21371155">
            <a:off x="14846299" y="9524999"/>
            <a:ext cx="21121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15 feet</a:t>
            </a:r>
          </a:p>
        </p:txBody>
      </p:sp>
      <p:sp>
        <p:nvSpPr>
          <p:cNvPr id="161" name="18 feet"/>
          <p:cNvSpPr/>
          <p:nvPr/>
        </p:nvSpPr>
        <p:spPr>
          <a:xfrm rot="20727933">
            <a:off x="13436600" y="6400799"/>
            <a:ext cx="21121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18 feet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7" grpId="3" animBg="1" advAuto="0"/>
      <p:bldP spid="158" grpId="5" animBg="1" advAuto="0"/>
      <p:bldP spid="159" grpId="2" animBg="1" advAuto="0"/>
      <p:bldP spid="160" grpId="4" animBg="1" advAuto="0"/>
      <p:bldP spid="161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uol Deng"/>
          <p:cNvSpPr/>
          <p:nvPr/>
        </p:nvSpPr>
        <p:spPr>
          <a:xfrm>
            <a:off x="5719043" y="565150"/>
            <a:ext cx="7785795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4400"/>
            </a:lvl1pPr>
          </a:lstStyle>
          <a:p>
            <a:r>
              <a:t>Luol Deng</a:t>
            </a:r>
          </a:p>
        </p:txBody>
      </p:sp>
      <p:grpSp>
        <p:nvGrpSpPr>
          <p:cNvPr id="168" name="Rectangle"/>
          <p:cNvGrpSpPr/>
          <p:nvPr/>
        </p:nvGrpSpPr>
        <p:grpSpPr>
          <a:xfrm>
            <a:off x="6108700" y="3822700"/>
            <a:ext cx="12166600" cy="8178800"/>
            <a:chOff x="0" y="0"/>
            <a:chExt cx="12166600" cy="8178800"/>
          </a:xfrm>
        </p:grpSpPr>
        <p:sp>
          <p:nvSpPr>
            <p:cNvPr id="167" name="Rectangle"/>
            <p:cNvSpPr/>
            <p:nvPr/>
          </p:nvSpPr>
          <p:spPr>
            <a:xfrm>
              <a:off x="215900" y="139700"/>
              <a:ext cx="11734800" cy="7620000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66" name="Rectangle Rectangle" descr="Rectangle Rectangl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66600" cy="8178800"/>
            </a:xfrm>
            <a:prstGeom prst="rect">
              <a:avLst/>
            </a:prstGeom>
            <a:effectLst/>
          </p:spPr>
        </p:pic>
      </p:grpSp>
      <p:grpSp>
        <p:nvGrpSpPr>
          <p:cNvPr id="171" name="Rectangle"/>
          <p:cNvGrpSpPr/>
          <p:nvPr/>
        </p:nvGrpSpPr>
        <p:grpSpPr>
          <a:xfrm>
            <a:off x="2247900" y="4800600"/>
            <a:ext cx="5638800" cy="8178800"/>
            <a:chOff x="0" y="0"/>
            <a:chExt cx="5638800" cy="8178800"/>
          </a:xfrm>
        </p:grpSpPr>
        <p:sp>
          <p:nvSpPr>
            <p:cNvPr id="170" name="Rectangle"/>
            <p:cNvSpPr/>
            <p:nvPr/>
          </p:nvSpPr>
          <p:spPr>
            <a:xfrm>
              <a:off x="215900" y="139700"/>
              <a:ext cx="5207000" cy="762000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69" name="Rectangle Rectangle" descr="Rectangle Rectangl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638800" cy="8178800"/>
            </a:xfrm>
            <a:prstGeom prst="rect">
              <a:avLst/>
            </a:prstGeom>
            <a:effectLst/>
          </p:spPr>
        </p:pic>
      </p:grpSp>
      <p:grpSp>
        <p:nvGrpSpPr>
          <p:cNvPr id="174" name="Rectangle"/>
          <p:cNvGrpSpPr/>
          <p:nvPr/>
        </p:nvGrpSpPr>
        <p:grpSpPr>
          <a:xfrm>
            <a:off x="16205200" y="2781300"/>
            <a:ext cx="5638800" cy="8178800"/>
            <a:chOff x="0" y="0"/>
            <a:chExt cx="5638800" cy="8178800"/>
          </a:xfrm>
        </p:grpSpPr>
        <p:sp>
          <p:nvSpPr>
            <p:cNvPr id="173" name="Rectangle"/>
            <p:cNvSpPr/>
            <p:nvPr/>
          </p:nvSpPr>
          <p:spPr>
            <a:xfrm>
              <a:off x="215900" y="139700"/>
              <a:ext cx="5207000" cy="7620000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72" name="Rectangle Rectangle" descr="Rectangle Rectangl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638800" cy="8178800"/>
            </a:xfrm>
            <a:prstGeom prst="rect">
              <a:avLst/>
            </a:prstGeom>
            <a:effectLst/>
          </p:spPr>
        </p:pic>
      </p:grpSp>
      <p:sp>
        <p:nvSpPr>
          <p:cNvPr id="175" name="Rectangle"/>
          <p:cNvSpPr/>
          <p:nvPr/>
        </p:nvSpPr>
        <p:spPr>
          <a:xfrm rot="19926163">
            <a:off x="2270860" y="620550"/>
            <a:ext cx="2146301" cy="21082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  <a:effectLst>
            <a:outerShdw blurRad="165100" dist="127000" dir="31800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ook: 336"/>
          <p:cNvSpPr/>
          <p:nvPr/>
        </p:nvSpPr>
        <p:spPr>
          <a:xfrm>
            <a:off x="4940473" y="2908300"/>
            <a:ext cx="14501814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800"/>
            </a:lvl1pPr>
          </a:lstStyle>
          <a:p>
            <a:r>
              <a:t>Took: 336</a:t>
            </a:r>
          </a:p>
        </p:txBody>
      </p:sp>
      <p:sp>
        <p:nvSpPr>
          <p:cNvPr id="180" name="Made: 253"/>
          <p:cNvSpPr/>
          <p:nvPr/>
        </p:nvSpPr>
        <p:spPr>
          <a:xfrm>
            <a:off x="4648299" y="6680200"/>
            <a:ext cx="15085815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800"/>
            </a:lvl1pPr>
          </a:lstStyle>
          <a:p>
            <a:r>
              <a:t>Made: 253</a:t>
            </a:r>
          </a:p>
        </p:txBody>
      </p:sp>
      <p:sp>
        <p:nvSpPr>
          <p:cNvPr id="181" name="75%"/>
          <p:cNvSpPr/>
          <p:nvPr/>
        </p:nvSpPr>
        <p:spPr>
          <a:xfrm>
            <a:off x="10601895" y="10839450"/>
            <a:ext cx="3178970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/>
            </a:lvl1pPr>
          </a:lstStyle>
          <a:p>
            <a:r>
              <a:t>75%</a:t>
            </a:r>
          </a:p>
        </p:txBody>
      </p:sp>
      <p:sp>
        <p:nvSpPr>
          <p:cNvPr id="182" name="Luol Deng"/>
          <p:cNvSpPr/>
          <p:nvPr/>
        </p:nvSpPr>
        <p:spPr>
          <a:xfrm>
            <a:off x="5719043" y="565150"/>
            <a:ext cx="7785795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4400"/>
            </a:lvl1pPr>
          </a:lstStyle>
          <a:p>
            <a:r>
              <a:t>Luol Deng</a:t>
            </a:r>
          </a:p>
        </p:txBody>
      </p:sp>
      <p:sp>
        <p:nvSpPr>
          <p:cNvPr id="183" name="Rectangle"/>
          <p:cNvSpPr/>
          <p:nvPr/>
        </p:nvSpPr>
        <p:spPr>
          <a:xfrm rot="19926163">
            <a:off x="2270860" y="620550"/>
            <a:ext cx="2146301" cy="21082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165100" dist="127000" dir="31800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hat is the world record for consecutive successful…"/>
          <p:cNvSpPr/>
          <p:nvPr/>
        </p:nvSpPr>
        <p:spPr>
          <a:xfrm>
            <a:off x="-621" y="3651250"/>
            <a:ext cx="24384001" cy="638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400"/>
            </a:pPr>
            <a:r>
              <a:t>What is the world record for consecutive successful</a:t>
            </a:r>
          </a:p>
          <a:p>
            <a:pPr>
              <a:defRPr sz="14400"/>
            </a:pPr>
            <a:r>
              <a:t>free throws?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2750"/>
          <p:cNvSpPr/>
          <p:nvPr/>
        </p:nvSpPr>
        <p:spPr>
          <a:xfrm>
            <a:off x="-621" y="3879850"/>
            <a:ext cx="24384001" cy="59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/>
            </a:lvl1pPr>
          </a:lstStyle>
          <a:p>
            <a:r>
              <a:t>2750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Rectangle Rectangle" descr="Rectangle Rectangl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00" y="2273300"/>
            <a:ext cx="6642100" cy="9169400"/>
          </a:xfrm>
          <a:prstGeom prst="rect">
            <a:avLst/>
          </a:prstGeom>
        </p:spPr>
      </p:pic>
      <p:sp>
        <p:nvSpPr>
          <p:cNvPr id="190" name="Dr. Tom Amberry…"/>
          <p:cNvSpPr/>
          <p:nvPr/>
        </p:nvSpPr>
        <p:spPr>
          <a:xfrm>
            <a:off x="1625674" y="2336800"/>
            <a:ext cx="14375012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400"/>
            </a:pPr>
            <a:r>
              <a:t>Dr. Tom Amberry</a:t>
            </a:r>
          </a:p>
          <a:p>
            <a:pPr>
              <a:defRPr sz="14400"/>
            </a:pPr>
            <a:r>
              <a:t>(Retired podiatrist)</a:t>
            </a:r>
          </a:p>
        </p:txBody>
      </p:sp>
      <p:sp>
        <p:nvSpPr>
          <p:cNvPr id="191" name="“We are more limited by our beliefs than by our abilities”"/>
          <p:cNvSpPr/>
          <p:nvPr/>
        </p:nvSpPr>
        <p:spPr>
          <a:xfrm>
            <a:off x="3123579" y="7086600"/>
            <a:ext cx="11379201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r>
              <a:t>“We are more limited by our beliefs than by our abilities”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  <p:bldP spid="191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Gill Sans"/>
        <a:ea typeface="Gill Sans"/>
        <a:cs typeface="Gill Sans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Gill Sans"/>
        <a:ea typeface="Gill Sans"/>
        <a:cs typeface="Gill Sans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Macintosh PowerPoint</Application>
  <PresentationFormat>Custom</PresentationFormat>
  <Paragraphs>28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Gill Sans</vt:lpstr>
      <vt:lpstr>Helvetica</vt:lpstr>
      <vt:lpstr>Lucida Grande</vt:lpstr>
      <vt:lpstr>New_Template8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Karl Southern</cp:lastModifiedBy>
  <cp:revision>2</cp:revision>
  <dcterms:modified xsi:type="dcterms:W3CDTF">2021-03-09T18:31:20Z</dcterms:modified>
</cp:coreProperties>
</file>