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3809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13" autoAdjust="0"/>
  </p:normalViewPr>
  <p:slideViewPr>
    <p:cSldViewPr snapToGrid="0">
      <p:cViewPr>
        <p:scale>
          <a:sx n="70" d="100"/>
          <a:sy n="70" d="100"/>
        </p:scale>
        <p:origin x="512" y="-284"/>
      </p:cViewPr>
      <p:guideLst>
        <p:guide orient="horz" pos="2160"/>
        <p:guide pos="38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352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OBJECT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09687" y="274687"/>
            <a:ext cx="10974363" cy="58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hyperlink" Target="https://www.linkedin.com/in/andrewthorp62/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12" Type="http://schemas.openxmlformats.org/officeDocument/2006/relationships/image" Target="../media/image8.jp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11" Type="http://schemas.openxmlformats.org/officeDocument/2006/relationships/image" Target="../media/image7.JPG"/><Relationship Id="rId5" Type="http://schemas.openxmlformats.org/officeDocument/2006/relationships/image" Target="../media/image1.jpg"/><Relationship Id="rId15" Type="http://schemas.openxmlformats.org/officeDocument/2006/relationships/hyperlink" Target="https://www.buzzsprout.com/1688911/8108021" TargetMode="External"/><Relationship Id="rId10" Type="http://schemas.openxmlformats.org/officeDocument/2006/relationships/image" Target="../media/image6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Relationship Id="rId14" Type="http://schemas.openxmlformats.org/officeDocument/2006/relationships/hyperlink" Target="https://www.linkedin.com/in/karlsouther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tadium&#10;&#10;Description automatically generated">
            <a:extLst>
              <a:ext uri="{FF2B5EF4-FFF2-40B4-BE49-F238E27FC236}">
                <a16:creationId xmlns:a16="http://schemas.microsoft.com/office/drawing/2014/main" id="{2D2BC418-5FF1-4097-A0D3-CF0363C1D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0112" y="2639548"/>
            <a:ext cx="2811221" cy="1578905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821D4B14-2510-4CDD-9CB9-DC5ACBE62EA4}"/>
              </a:ext>
            </a:extLst>
          </p:cNvPr>
          <p:cNvSpPr/>
          <p:nvPr/>
        </p:nvSpPr>
        <p:spPr>
          <a:xfrm>
            <a:off x="3638449" y="895464"/>
            <a:ext cx="718750" cy="7199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B606C1-6C95-41EB-9050-91019DFBB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762" y="422908"/>
            <a:ext cx="2784475" cy="1578906"/>
          </a:xfrm>
          <a:prstGeom prst="rect">
            <a:avLst/>
          </a:prstGeom>
        </p:spPr>
      </p:pic>
      <p:pic>
        <p:nvPicPr>
          <p:cNvPr id="5" name="Picture 4" descr="A person giving a presentation&#10;&#10;Description automatically generated">
            <a:extLst>
              <a:ext uri="{FF2B5EF4-FFF2-40B4-BE49-F238E27FC236}">
                <a16:creationId xmlns:a16="http://schemas.microsoft.com/office/drawing/2014/main" id="{1142F158-417D-4C6D-874F-D25B3C9D23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556"/>
          <a:stretch/>
        </p:blipFill>
        <p:spPr>
          <a:xfrm>
            <a:off x="8900113" y="422908"/>
            <a:ext cx="2801285" cy="1578906"/>
          </a:xfrm>
          <a:prstGeom prst="rect">
            <a:avLst/>
          </a:prstGeom>
        </p:spPr>
      </p:pic>
      <p:pic>
        <p:nvPicPr>
          <p:cNvPr id="9" name="Picture 8" descr="A person standing in front of a whiteboard with a picture on it&#10;&#10;Description automatically generated with low confidence">
            <a:extLst>
              <a:ext uri="{FF2B5EF4-FFF2-40B4-BE49-F238E27FC236}">
                <a16:creationId xmlns:a16="http://schemas.microsoft.com/office/drawing/2014/main" id="{41759425-65CB-4392-954D-3B91C3CCA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2279" y="4856186"/>
            <a:ext cx="2809119" cy="1578905"/>
          </a:xfrm>
          <a:prstGeom prst="rect">
            <a:avLst/>
          </a:prstGeom>
        </p:spPr>
      </p:pic>
      <p:pic>
        <p:nvPicPr>
          <p:cNvPr id="11" name="Picture 10" descr="A person giving a presentation&#10;&#10;Description automatically generated">
            <a:extLst>
              <a:ext uri="{FF2B5EF4-FFF2-40B4-BE49-F238E27FC236}">
                <a16:creationId xmlns:a16="http://schemas.microsoft.com/office/drawing/2014/main" id="{87A642E9-5EF3-4571-B714-83A0ACD5A2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3762" y="4856186"/>
            <a:ext cx="2801285" cy="157961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40C173C8-97E2-40CB-A357-0AED1FFEC6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744" y="2639547"/>
            <a:ext cx="2796142" cy="1578906"/>
          </a:xfrm>
          <a:prstGeom prst="rect">
            <a:avLst/>
          </a:prstGeom>
        </p:spPr>
      </p:pic>
      <p:pic>
        <p:nvPicPr>
          <p:cNvPr id="15" name="Picture 14" descr="A person pointing at a whiteboard&#10;&#10;Description automatically generated with low confidence">
            <a:extLst>
              <a:ext uri="{FF2B5EF4-FFF2-40B4-BE49-F238E27FC236}">
                <a16:creationId xmlns:a16="http://schemas.microsoft.com/office/drawing/2014/main" id="{DB750563-1D7C-40A9-A686-60597AB934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601" y="422908"/>
            <a:ext cx="2801285" cy="1578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7ABEDA5-A0FB-4D15-8896-3896E5AE5C33}"/>
              </a:ext>
            </a:extLst>
          </p:cNvPr>
          <p:cNvSpPr/>
          <p:nvPr/>
        </p:nvSpPr>
        <p:spPr>
          <a:xfrm>
            <a:off x="490601" y="4856185"/>
            <a:ext cx="2796142" cy="15789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609504-6F7B-4FC9-9D58-01CB924E180C}"/>
              </a:ext>
            </a:extLst>
          </p:cNvPr>
          <p:cNvSpPr txBox="1"/>
          <p:nvPr/>
        </p:nvSpPr>
        <p:spPr>
          <a:xfrm>
            <a:off x="3800491" y="3066461"/>
            <a:ext cx="4584526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6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Anatomy of a Short Talk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8666F90-39A3-42A5-A48C-DB9D331F4266}"/>
              </a:ext>
            </a:extLst>
          </p:cNvPr>
          <p:cNvSpPr/>
          <p:nvPr/>
        </p:nvSpPr>
        <p:spPr>
          <a:xfrm rot="16200000">
            <a:off x="8025380" y="956254"/>
            <a:ext cx="337589" cy="512213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C83872B1-AB54-4A18-84E8-9EDF2B8534EB}"/>
              </a:ext>
            </a:extLst>
          </p:cNvPr>
          <p:cNvSpPr/>
          <p:nvPr/>
        </p:nvSpPr>
        <p:spPr>
          <a:xfrm>
            <a:off x="10141108" y="2140616"/>
            <a:ext cx="337589" cy="387812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1D4F0FFB-3297-4151-9C95-043526692989}"/>
              </a:ext>
            </a:extLst>
          </p:cNvPr>
          <p:cNvSpPr/>
          <p:nvPr/>
        </p:nvSpPr>
        <p:spPr>
          <a:xfrm>
            <a:off x="10128043" y="4357255"/>
            <a:ext cx="337589" cy="387812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1A8EFB47-C5FD-4238-8CF0-21CAAC4CE3BA}"/>
              </a:ext>
            </a:extLst>
          </p:cNvPr>
          <p:cNvSpPr/>
          <p:nvPr/>
        </p:nvSpPr>
        <p:spPr>
          <a:xfrm rot="5400000">
            <a:off x="8025379" y="5389533"/>
            <a:ext cx="337589" cy="512213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977E7476-2020-485C-8AC4-0EF110F465CA}"/>
              </a:ext>
            </a:extLst>
          </p:cNvPr>
          <p:cNvSpPr/>
          <p:nvPr/>
        </p:nvSpPr>
        <p:spPr>
          <a:xfrm rot="5400000">
            <a:off x="3816054" y="5389531"/>
            <a:ext cx="337589" cy="512213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1328E79A-49FA-459C-848B-4C6F3AD0164D}"/>
              </a:ext>
            </a:extLst>
          </p:cNvPr>
          <p:cNvSpPr/>
          <p:nvPr/>
        </p:nvSpPr>
        <p:spPr>
          <a:xfrm rot="10800000">
            <a:off x="1719877" y="4336416"/>
            <a:ext cx="337589" cy="387812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9082455A-9058-4C49-A0C6-882079FB9C7C}"/>
              </a:ext>
            </a:extLst>
          </p:cNvPr>
          <p:cNvSpPr/>
          <p:nvPr/>
        </p:nvSpPr>
        <p:spPr>
          <a:xfrm rot="10800000">
            <a:off x="1719877" y="2126672"/>
            <a:ext cx="337589" cy="387812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4FA27B-5A04-47B2-B58F-9FDD17331D63}"/>
              </a:ext>
            </a:extLst>
          </p:cNvPr>
          <p:cNvSpPr txBox="1"/>
          <p:nvPr/>
        </p:nvSpPr>
        <p:spPr>
          <a:xfrm>
            <a:off x="3638448" y="2257175"/>
            <a:ext cx="4811831" cy="64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GB" sz="15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Click HERE and listen to the talk and the analysis as you follow the images in sequence.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BF5F085D-8D20-4F05-A98B-4BC640775CB2}"/>
              </a:ext>
            </a:extLst>
          </p:cNvPr>
          <p:cNvSpPr/>
          <p:nvPr/>
        </p:nvSpPr>
        <p:spPr>
          <a:xfrm rot="10800000">
            <a:off x="3816054" y="1757833"/>
            <a:ext cx="337588" cy="465318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5E25EF0-44F1-4E76-AA27-3029363BB368}"/>
              </a:ext>
            </a:extLst>
          </p:cNvPr>
          <p:cNvSpPr txBox="1"/>
          <p:nvPr/>
        </p:nvSpPr>
        <p:spPr>
          <a:xfrm>
            <a:off x="4745955" y="523213"/>
            <a:ext cx="405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2C8C3B-7C31-4985-917E-6D99E958DDD4}"/>
              </a:ext>
            </a:extLst>
          </p:cNvPr>
          <p:cNvSpPr txBox="1"/>
          <p:nvPr/>
        </p:nvSpPr>
        <p:spPr>
          <a:xfrm>
            <a:off x="8900113" y="523212"/>
            <a:ext cx="405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13B6BA2-E201-44A6-ABCE-0A0B981C283D}"/>
              </a:ext>
            </a:extLst>
          </p:cNvPr>
          <p:cNvSpPr txBox="1"/>
          <p:nvPr/>
        </p:nvSpPr>
        <p:spPr>
          <a:xfrm>
            <a:off x="4745955" y="4950439"/>
            <a:ext cx="405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A65E794-B021-4E84-8712-FBA14EBFAF83}"/>
              </a:ext>
            </a:extLst>
          </p:cNvPr>
          <p:cNvSpPr txBox="1"/>
          <p:nvPr/>
        </p:nvSpPr>
        <p:spPr>
          <a:xfrm>
            <a:off x="552810" y="2729067"/>
            <a:ext cx="405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24D6F87-059B-4FD0-AAB1-EC958190A42D}"/>
              </a:ext>
            </a:extLst>
          </p:cNvPr>
          <p:cNvSpPr txBox="1"/>
          <p:nvPr/>
        </p:nvSpPr>
        <p:spPr>
          <a:xfrm>
            <a:off x="551076" y="547533"/>
            <a:ext cx="405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E72825C-4E77-488D-A89E-2A4432BCD0AB}"/>
              </a:ext>
            </a:extLst>
          </p:cNvPr>
          <p:cNvSpPr txBox="1"/>
          <p:nvPr/>
        </p:nvSpPr>
        <p:spPr>
          <a:xfrm>
            <a:off x="8900112" y="4950439"/>
            <a:ext cx="405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CF8E2A-E535-4FC0-9757-E187E076F929}"/>
              </a:ext>
            </a:extLst>
          </p:cNvPr>
          <p:cNvSpPr txBox="1"/>
          <p:nvPr/>
        </p:nvSpPr>
        <p:spPr>
          <a:xfrm>
            <a:off x="8900113" y="2729067"/>
            <a:ext cx="405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3</a:t>
            </a:r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F09EC4C-349B-42CE-A83F-C9C71F917E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767" y="4856185"/>
            <a:ext cx="1578906" cy="157890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523B181-4BB7-45B6-ADF8-0611ED5B5601}"/>
              </a:ext>
            </a:extLst>
          </p:cNvPr>
          <p:cNvSpPr txBox="1"/>
          <p:nvPr/>
        </p:nvSpPr>
        <p:spPr>
          <a:xfrm>
            <a:off x="3642311" y="3896810"/>
            <a:ext cx="4924185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GB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Analysis by </a:t>
            </a:r>
            <a:r>
              <a:rPr lang="en-GB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hlinkClick r:id="rId13"/>
              </a:rPr>
              <a:t>Andrew Thorp</a:t>
            </a:r>
            <a:r>
              <a:rPr lang="en-GB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- talk by </a:t>
            </a:r>
            <a:r>
              <a:rPr lang="en-GB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hlinkClick r:id="rId14"/>
              </a:rPr>
              <a:t>Karl Southern</a:t>
            </a:r>
            <a:endParaRPr lang="en-GB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54EA4E-74DE-4F1A-BFB6-DDA19DB8905D}"/>
              </a:ext>
            </a:extLst>
          </p:cNvPr>
          <p:cNvSpPr txBox="1"/>
          <p:nvPr/>
        </p:nvSpPr>
        <p:spPr>
          <a:xfrm>
            <a:off x="3800491" y="4208951"/>
            <a:ext cx="4584526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Featured in this </a:t>
            </a:r>
            <a:r>
              <a:rPr lang="en-GB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hlinkClick r:id="rId15"/>
              </a:rPr>
              <a:t>podcast episode of Leaning Forward</a:t>
            </a:r>
            <a:endParaRPr lang="en-GB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2" name="FINAL FINAL version">
            <a:hlinkClick r:id="" action="ppaction://media"/>
            <a:extLst>
              <a:ext uri="{FF2B5EF4-FFF2-40B4-BE49-F238E27FC236}">
                <a16:creationId xmlns:a16="http://schemas.microsoft.com/office/drawing/2014/main" id="{CA9C5428-EAAA-4C68-8F6D-A95D2648F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16053" y="1077001"/>
            <a:ext cx="406400" cy="406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E4B9207-50CD-4FDA-A226-45238E63E76D}"/>
              </a:ext>
            </a:extLst>
          </p:cNvPr>
          <p:cNvSpPr/>
          <p:nvPr/>
        </p:nvSpPr>
        <p:spPr>
          <a:xfrm>
            <a:off x="10024217" y="3398378"/>
            <a:ext cx="242131" cy="11964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2E1AED5-60E1-4EE1-BE54-C139F8197DE8}"/>
              </a:ext>
            </a:extLst>
          </p:cNvPr>
          <p:cNvSpPr/>
          <p:nvPr/>
        </p:nvSpPr>
        <p:spPr>
          <a:xfrm>
            <a:off x="10748581" y="3329857"/>
            <a:ext cx="242131" cy="11964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1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47</Words>
  <Application>Microsoft Office PowerPoint</Application>
  <PresentationFormat>Widescreen</PresentationFormat>
  <Paragraphs>11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Arimo</vt:lpstr>
      <vt:lpstr>13_Default Design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ladyshrigley@outlook.com</cp:lastModifiedBy>
  <cp:revision>31</cp:revision>
  <dcterms:modified xsi:type="dcterms:W3CDTF">2021-03-09T20:29:29Z</dcterms:modified>
</cp:coreProperties>
</file>